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9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C0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 varScale="1">
        <p:scale>
          <a:sx n="52" d="100"/>
          <a:sy n="52" d="100"/>
        </p:scale>
        <p:origin x="42" y="8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8AD14-A9F9-49B3-9281-CED38AD6B0C8}" type="datetimeFigureOut">
              <a:rPr lang="nl-NL" smtClean="0"/>
              <a:t>20-2-2018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2EFDB-157A-4533-AB0B-7538940927E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9289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FA8FDC0-42B7-46F7-8984-8049FD2A567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171575"/>
            <a:ext cx="9144000" cy="3467100"/>
          </a:xfrm>
          <a:custGeom>
            <a:avLst/>
            <a:gdLst>
              <a:gd name="connsiteX0" fmla="*/ 0 w 9144000"/>
              <a:gd name="connsiteY0" fmla="*/ 0 h 3467100"/>
              <a:gd name="connsiteX1" fmla="*/ 685800 w 9144000"/>
              <a:gd name="connsiteY1" fmla="*/ 0 h 3467100"/>
              <a:gd name="connsiteX2" fmla="*/ 685800 w 9144000"/>
              <a:gd name="connsiteY2" fmla="*/ 796415 h 3467100"/>
              <a:gd name="connsiteX3" fmla="*/ 1473329 w 9144000"/>
              <a:gd name="connsiteY3" fmla="*/ 796415 h 3467100"/>
              <a:gd name="connsiteX4" fmla="*/ 1473329 w 9144000"/>
              <a:gd name="connsiteY4" fmla="*/ 0 h 3467100"/>
              <a:gd name="connsiteX5" fmla="*/ 9144000 w 9144000"/>
              <a:gd name="connsiteY5" fmla="*/ 0 h 3467100"/>
              <a:gd name="connsiteX6" fmla="*/ 9144000 w 9144000"/>
              <a:gd name="connsiteY6" fmla="*/ 3467100 h 3467100"/>
              <a:gd name="connsiteX7" fmla="*/ 0 w 9144000"/>
              <a:gd name="connsiteY7" fmla="*/ 3467100 h 3467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3467100">
                <a:moveTo>
                  <a:pt x="0" y="0"/>
                </a:moveTo>
                <a:lnTo>
                  <a:pt x="685800" y="0"/>
                </a:lnTo>
                <a:lnTo>
                  <a:pt x="685800" y="796415"/>
                </a:lnTo>
                <a:lnTo>
                  <a:pt x="1473329" y="796415"/>
                </a:lnTo>
                <a:lnTo>
                  <a:pt x="1473329" y="0"/>
                </a:lnTo>
                <a:lnTo>
                  <a:pt x="9144000" y="0"/>
                </a:lnTo>
                <a:lnTo>
                  <a:pt x="9144000" y="3467100"/>
                </a:lnTo>
                <a:lnTo>
                  <a:pt x="0" y="3467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360000">
            <a:noAutofit/>
          </a:bodyPr>
          <a:lstStyle>
            <a:lvl1pPr marL="0" indent="0" algn="ctr">
              <a:buFontTx/>
              <a:buNone/>
              <a:defRPr/>
            </a:lvl1pPr>
          </a:lstStyle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25095"/>
            <a:ext cx="7772400" cy="443198"/>
          </a:xfrm>
        </p:spPr>
        <p:txBody>
          <a:bodyPr anchor="b">
            <a:no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917856"/>
            <a:ext cx="7772400" cy="292388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E62BFF7-3FB0-4B5A-9CA7-9C7E35668C1F}"/>
              </a:ext>
            </a:extLst>
          </p:cNvPr>
          <p:cNvSpPr/>
          <p:nvPr userDrawn="1"/>
        </p:nvSpPr>
        <p:spPr>
          <a:xfrm>
            <a:off x="0" y="-907118"/>
            <a:ext cx="9144000" cy="690654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nl-NL" sz="1200" b="1" dirty="0">
                <a:solidFill>
                  <a:schemeClr val="tx1"/>
                </a:solidFill>
              </a:rPr>
              <a:t>Invoegen beeld: </a:t>
            </a:r>
            <a:r>
              <a:rPr lang="nl-NL" sz="1200" dirty="0">
                <a:solidFill>
                  <a:schemeClr val="tx1"/>
                </a:solidFill>
              </a:rPr>
              <a:t>Verwijder huidig beeld &gt; klik icon op grijze vlak &gt; voeg nieuw beeld toe</a:t>
            </a:r>
          </a:p>
          <a:p>
            <a:r>
              <a:rPr lang="nl-NL" sz="1200" b="1" dirty="0">
                <a:solidFill>
                  <a:schemeClr val="tx1"/>
                </a:solidFill>
              </a:rPr>
              <a:t>Aanpassen beeld: </a:t>
            </a:r>
            <a:r>
              <a:rPr lang="nl-NL" sz="1200" dirty="0">
                <a:solidFill>
                  <a:schemeClr val="tx1"/>
                </a:solidFill>
              </a:rPr>
              <a:t>Dubbelklik &gt; [FORMAT, CROP] &gt; verschuif en/of resize &gt; </a:t>
            </a:r>
            <a:r>
              <a:rPr lang="nl-NL" sz="1200" b="1" dirty="0">
                <a:solidFill>
                  <a:schemeClr val="tx1"/>
                </a:solidFill>
              </a:rPr>
              <a:t>Herstel beeld: </a:t>
            </a:r>
            <a:r>
              <a:rPr lang="nl-NL" sz="1200" dirty="0">
                <a:solidFill>
                  <a:schemeClr val="tx1"/>
                </a:solidFill>
              </a:rPr>
              <a:t>[HOME, RESET]</a:t>
            </a:r>
            <a:endParaRPr lang="nl-NL" sz="1200" b="1" dirty="0">
              <a:solidFill>
                <a:schemeClr val="tx1"/>
              </a:solidFill>
            </a:endParaRPr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80074161-F823-4D29-8096-654A8E1598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800" y="6230642"/>
            <a:ext cx="7772400" cy="23391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050"/>
            </a:lvl4pPr>
            <a:lvl5pPr marL="18288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Edit Master text styles</a:t>
            </a:r>
            <a:endParaRPr lang="nl-NL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A27B03F-7A04-498A-859F-AB8628D3F8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0"/>
            <a:ext cx="788013" cy="19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35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FA8FDC0-42B7-46F7-8984-8049FD2A567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171575"/>
            <a:ext cx="9144000" cy="3467100"/>
          </a:xfrm>
          <a:custGeom>
            <a:avLst/>
            <a:gdLst>
              <a:gd name="connsiteX0" fmla="*/ 0 w 9144000"/>
              <a:gd name="connsiteY0" fmla="*/ 0 h 3467100"/>
              <a:gd name="connsiteX1" fmla="*/ 685800 w 9144000"/>
              <a:gd name="connsiteY1" fmla="*/ 0 h 3467100"/>
              <a:gd name="connsiteX2" fmla="*/ 685800 w 9144000"/>
              <a:gd name="connsiteY2" fmla="*/ 796415 h 3467100"/>
              <a:gd name="connsiteX3" fmla="*/ 1473329 w 9144000"/>
              <a:gd name="connsiteY3" fmla="*/ 796415 h 3467100"/>
              <a:gd name="connsiteX4" fmla="*/ 1473329 w 9144000"/>
              <a:gd name="connsiteY4" fmla="*/ 0 h 3467100"/>
              <a:gd name="connsiteX5" fmla="*/ 9144000 w 9144000"/>
              <a:gd name="connsiteY5" fmla="*/ 0 h 3467100"/>
              <a:gd name="connsiteX6" fmla="*/ 9144000 w 9144000"/>
              <a:gd name="connsiteY6" fmla="*/ 3467100 h 3467100"/>
              <a:gd name="connsiteX7" fmla="*/ 0 w 9144000"/>
              <a:gd name="connsiteY7" fmla="*/ 3467100 h 3467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3467100">
                <a:moveTo>
                  <a:pt x="0" y="0"/>
                </a:moveTo>
                <a:lnTo>
                  <a:pt x="685800" y="0"/>
                </a:lnTo>
                <a:lnTo>
                  <a:pt x="685800" y="796415"/>
                </a:lnTo>
                <a:lnTo>
                  <a:pt x="1473329" y="796415"/>
                </a:lnTo>
                <a:lnTo>
                  <a:pt x="1473329" y="0"/>
                </a:lnTo>
                <a:lnTo>
                  <a:pt x="9144000" y="0"/>
                </a:lnTo>
                <a:lnTo>
                  <a:pt x="9144000" y="3467100"/>
                </a:lnTo>
                <a:lnTo>
                  <a:pt x="0" y="3467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360000">
            <a:noAutofit/>
          </a:bodyPr>
          <a:lstStyle>
            <a:lvl1pPr marL="0" indent="0" algn="ctr">
              <a:buFontTx/>
              <a:buNone/>
              <a:defRPr/>
            </a:lvl1pPr>
          </a:lstStyle>
          <a:p>
            <a:endParaRPr lang="nl-NL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EA4339C-292E-4707-8906-9605D1E433D0}"/>
              </a:ext>
            </a:extLst>
          </p:cNvPr>
          <p:cNvSpPr/>
          <p:nvPr userDrawn="1"/>
        </p:nvSpPr>
        <p:spPr>
          <a:xfrm>
            <a:off x="0" y="-907118"/>
            <a:ext cx="9144000" cy="690654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nl-NL" sz="1200" b="1" dirty="0">
                <a:solidFill>
                  <a:schemeClr val="tx1"/>
                </a:solidFill>
              </a:rPr>
              <a:t>Invoegen beeld: </a:t>
            </a:r>
            <a:r>
              <a:rPr lang="nl-NL" sz="1200" dirty="0">
                <a:solidFill>
                  <a:schemeClr val="tx1"/>
                </a:solidFill>
              </a:rPr>
              <a:t>Verwijder huidig beeld &gt; klik icon op grijze vlak &gt; voeg nieuw beeld toe</a:t>
            </a:r>
          </a:p>
          <a:p>
            <a:r>
              <a:rPr lang="nl-NL" sz="1200" b="1" dirty="0">
                <a:solidFill>
                  <a:schemeClr val="tx1"/>
                </a:solidFill>
              </a:rPr>
              <a:t>Aanpassen beeld: </a:t>
            </a:r>
            <a:r>
              <a:rPr lang="nl-NL" sz="1200" dirty="0">
                <a:solidFill>
                  <a:schemeClr val="tx1"/>
                </a:solidFill>
              </a:rPr>
              <a:t>Dubbelklik &gt; [FORMAT, CROP] &gt; verschuif en/of resize &gt; </a:t>
            </a:r>
            <a:r>
              <a:rPr lang="nl-NL" sz="1200" b="1" dirty="0">
                <a:solidFill>
                  <a:schemeClr val="tx1"/>
                </a:solidFill>
              </a:rPr>
              <a:t>Herstel beeld: </a:t>
            </a:r>
            <a:r>
              <a:rPr lang="nl-NL" sz="1200" dirty="0">
                <a:solidFill>
                  <a:schemeClr val="tx1"/>
                </a:solidFill>
              </a:rPr>
              <a:t>[HOME, RESET]</a:t>
            </a:r>
            <a:endParaRPr lang="nl-NL" sz="1200" b="1" dirty="0">
              <a:solidFill>
                <a:schemeClr val="tx1"/>
              </a:solidFill>
            </a:endParaRPr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718C5FB5-B6FC-45E1-854D-D1358C4A3F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82850" y="5376306"/>
            <a:ext cx="2012950" cy="20467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buFontTx/>
              <a:buNone/>
              <a:defRPr sz="1200">
                <a:latin typeface="+mj-lt"/>
              </a:defRPr>
            </a:lvl2pPr>
            <a:lvl3pPr marL="914400" indent="0">
              <a:buFontTx/>
              <a:buNone/>
              <a:defRPr sz="1100">
                <a:latin typeface="+mj-lt"/>
              </a:defRPr>
            </a:lvl3pPr>
            <a:lvl4pPr marL="1371600" indent="0">
              <a:buFontTx/>
              <a:buNone/>
              <a:defRPr sz="1050">
                <a:latin typeface="+mj-lt"/>
              </a:defRPr>
            </a:lvl4pPr>
            <a:lvl5pPr marL="1828800" indent="0">
              <a:buFontTx/>
              <a:buNone/>
              <a:defRPr sz="1050"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  <a:endParaRPr lang="nl-NL" dirty="0"/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0E2C0970-3E96-4A0D-8500-5A18F90B63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82850" y="5657711"/>
            <a:ext cx="2012950" cy="204671"/>
          </a:xfrm>
        </p:spPr>
        <p:txBody>
          <a:bodyPr>
            <a:noAutofit/>
          </a:bodyPr>
          <a:lstStyle>
            <a:lvl1pPr marL="0" indent="0">
              <a:spcBef>
                <a:spcPts val="30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050"/>
            </a:lvl4pPr>
            <a:lvl5pPr marL="18288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Edit Master text styles</a:t>
            </a:r>
            <a:endParaRPr lang="nl-NL" dirty="0"/>
          </a:p>
        </p:txBody>
      </p:sp>
      <p:sp>
        <p:nvSpPr>
          <p:cNvPr id="25" name="Text Placeholder 8">
            <a:extLst>
              <a:ext uri="{FF2B5EF4-FFF2-40B4-BE49-F238E27FC236}">
                <a16:creationId xmlns:a16="http://schemas.microsoft.com/office/drawing/2014/main" id="{274863CB-3124-4533-BBF8-4CF2BA60CC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54550" y="5376306"/>
            <a:ext cx="2012950" cy="20467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buFontTx/>
              <a:buNone/>
              <a:defRPr sz="1200">
                <a:latin typeface="+mj-lt"/>
              </a:defRPr>
            </a:lvl2pPr>
            <a:lvl3pPr marL="914400" indent="0">
              <a:buFontTx/>
              <a:buNone/>
              <a:defRPr sz="1100">
                <a:latin typeface="+mj-lt"/>
              </a:defRPr>
            </a:lvl3pPr>
            <a:lvl4pPr marL="1371600" indent="0">
              <a:buFontTx/>
              <a:buNone/>
              <a:defRPr sz="1050">
                <a:latin typeface="+mj-lt"/>
              </a:defRPr>
            </a:lvl4pPr>
            <a:lvl5pPr marL="1828800" indent="0">
              <a:buFontTx/>
              <a:buNone/>
              <a:defRPr sz="1050"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  <a:endParaRPr lang="nl-NL" dirty="0"/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4C90F634-0566-4DD9-8F98-75DB34DD38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54550" y="5657711"/>
            <a:ext cx="2012950" cy="204671"/>
          </a:xfrm>
        </p:spPr>
        <p:txBody>
          <a:bodyPr>
            <a:noAutofit/>
          </a:bodyPr>
          <a:lstStyle>
            <a:lvl1pPr marL="0" indent="0">
              <a:spcBef>
                <a:spcPts val="30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050"/>
            </a:lvl4pPr>
            <a:lvl5pPr marL="18288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Edit Master text styles</a:t>
            </a:r>
            <a:endParaRPr lang="nl-NL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EDE6D4B-DC0A-44AC-8BFE-6608D3949D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0"/>
            <a:ext cx="788013" cy="19692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67A9AC4-F99C-4E6B-BD02-1D4F1C81C1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300" y="5322269"/>
            <a:ext cx="790326" cy="789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09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47E1-5F8E-4CAB-AFBF-EFE6719180FA}" type="datetimeFigureOut">
              <a:rPr lang="nl-NL" smtClean="0"/>
              <a:pPr/>
              <a:t>20-2-2018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9C36F-D9ED-4044-8F29-62C89B068F2F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898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/ 1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410450" cy="17522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8650" y="6568985"/>
            <a:ext cx="533400" cy="153888"/>
          </a:xfrm>
        </p:spPr>
        <p:txBody>
          <a:bodyPr/>
          <a:lstStyle/>
          <a:p>
            <a:fld id="{A0CA583A-6A78-46B6-819C-EB937A724A80}" type="slidenum">
              <a:rPr lang="nl-NL" smtClean="0"/>
              <a:t>‹#›</a:t>
            </a:fld>
            <a:endParaRPr lang="nl-N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1959094-BD28-423B-A6A0-7A9726AD5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3888" y="6555809"/>
            <a:ext cx="5770562" cy="184666"/>
          </a:xfrm>
          <a:prstGeom prst="rect">
            <a:avLst/>
          </a:prstGeom>
        </p:spPr>
        <p:txBody>
          <a:bodyPr/>
          <a:lstStyle/>
          <a:p>
            <a:r>
              <a:rPr lang="nl-NL" dirty="0"/>
              <a:t>WAKKER DIER POWERPOINT TEMPLATE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940B4E34-DDE1-4240-94C9-FA124F11A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197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d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40B4E34-DDE1-4240-94C9-FA124F11A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753262-B39B-4A6E-87DF-B9CD279FDBD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825625"/>
            <a:ext cx="7415212" cy="41052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C5BB237-381C-4830-AE9C-286359023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8650" y="6568985"/>
            <a:ext cx="533400" cy="153888"/>
          </a:xfrm>
        </p:spPr>
        <p:txBody>
          <a:bodyPr/>
          <a:lstStyle/>
          <a:p>
            <a:fld id="{A0CA583A-6A78-46B6-819C-EB937A724A80}" type="slidenum">
              <a:rPr lang="nl-NL" smtClean="0"/>
              <a:t>‹#›</a:t>
            </a:fld>
            <a:endParaRPr lang="nl-NL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5662709-4A95-4BD5-88EC-3B50C830A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3888" y="6555809"/>
            <a:ext cx="5770562" cy="184666"/>
          </a:xfrm>
          <a:prstGeom prst="rect">
            <a:avLst/>
          </a:prstGeom>
        </p:spPr>
        <p:txBody>
          <a:bodyPr/>
          <a:lstStyle/>
          <a:p>
            <a:r>
              <a:rPr lang="nl-NL" dirty="0"/>
              <a:t>WAKKER DIER POWERPOINT TEMPLATE</a:t>
            </a:r>
          </a:p>
        </p:txBody>
      </p:sp>
    </p:spTree>
    <p:extLst>
      <p:ext uri="{BB962C8B-B14F-4D97-AF65-F5344CB8AC3E}">
        <p14:creationId xmlns:p14="http://schemas.microsoft.com/office/powerpoint/2010/main" val="1241901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/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409950" cy="41052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409950" cy="41052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B91963F-5D16-4BD5-B5B0-D9CEFB573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6C68684-FC61-4A5F-8A90-38B8D54E0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8650" y="6568985"/>
            <a:ext cx="533400" cy="153888"/>
          </a:xfrm>
        </p:spPr>
        <p:txBody>
          <a:bodyPr/>
          <a:lstStyle/>
          <a:p>
            <a:fld id="{A0CA583A-6A78-46B6-819C-EB937A724A80}" type="slidenum">
              <a:rPr lang="nl-NL" smtClean="0"/>
              <a:t>‹#›</a:t>
            </a:fld>
            <a:endParaRPr lang="nl-NL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C31EAB1D-E61D-44DF-80C8-2CB6C80D7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3888" y="6555809"/>
            <a:ext cx="5770562" cy="184666"/>
          </a:xfrm>
          <a:prstGeom prst="rect">
            <a:avLst/>
          </a:prstGeom>
        </p:spPr>
        <p:txBody>
          <a:bodyPr/>
          <a:lstStyle/>
          <a:p>
            <a:r>
              <a:rPr lang="nl-NL" dirty="0"/>
              <a:t>WAKKER DIER POWERPOINT TEMPLATE</a:t>
            </a:r>
          </a:p>
        </p:txBody>
      </p:sp>
    </p:spTree>
    <p:extLst>
      <p:ext uri="{BB962C8B-B14F-4D97-AF65-F5344CB8AC3E}">
        <p14:creationId xmlns:p14="http://schemas.microsoft.com/office/powerpoint/2010/main" val="369478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/ 2 kolommen met kopj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393239" cy="655637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428875"/>
            <a:ext cx="3393239" cy="346392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409950" cy="655637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428875"/>
            <a:ext cx="3409950" cy="3463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59A6A1C-DA6F-4D06-BCD7-091F93B0B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546AD3B6-A443-442C-BA3F-CCFB889A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8650" y="6568985"/>
            <a:ext cx="533400" cy="153888"/>
          </a:xfrm>
        </p:spPr>
        <p:txBody>
          <a:bodyPr/>
          <a:lstStyle/>
          <a:p>
            <a:fld id="{A0CA583A-6A78-46B6-819C-EB937A724A80}" type="slidenum">
              <a:rPr lang="nl-NL" smtClean="0"/>
              <a:t>‹#›</a:t>
            </a:fld>
            <a:endParaRPr lang="nl-NL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38918FE-F92B-49AF-BBE1-CDDA53A8F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3888" y="6555809"/>
            <a:ext cx="5770562" cy="184666"/>
          </a:xfrm>
          <a:prstGeom prst="rect">
            <a:avLst/>
          </a:prstGeom>
        </p:spPr>
        <p:txBody>
          <a:bodyPr/>
          <a:lstStyle/>
          <a:p>
            <a:r>
              <a:rPr lang="nl-NL" dirty="0"/>
              <a:t>WAKKER DIER POWERPOINT TEMPLATE</a:t>
            </a:r>
          </a:p>
        </p:txBody>
      </p:sp>
    </p:spTree>
    <p:extLst>
      <p:ext uri="{BB962C8B-B14F-4D97-AF65-F5344CB8AC3E}">
        <p14:creationId xmlns:p14="http://schemas.microsoft.com/office/powerpoint/2010/main" val="4175993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/ image / 1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409950" cy="41052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B91963F-5D16-4BD5-B5B0-D9CEFB573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6C6C2626-01A6-4BFB-9D5A-8681EAFDA1B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29150" y="1825625"/>
            <a:ext cx="3409950" cy="4105275"/>
          </a:xfrm>
          <a:solidFill>
            <a:schemeClr val="bg1">
              <a:lumMod val="95000"/>
            </a:schemeClr>
          </a:solidFill>
        </p:spPr>
        <p:txBody>
          <a:bodyPr tIns="540000"/>
          <a:lstStyle>
            <a:lvl1pPr marL="0" indent="0" algn="ctr">
              <a:buFontTx/>
              <a:buNone/>
              <a:defRPr/>
            </a:lvl1pPr>
          </a:lstStyle>
          <a:p>
            <a:endParaRPr lang="nl-NL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8AFB30-2B8A-412E-BE49-6A8310688C8D}"/>
              </a:ext>
            </a:extLst>
          </p:cNvPr>
          <p:cNvSpPr/>
          <p:nvPr userDrawn="1"/>
        </p:nvSpPr>
        <p:spPr>
          <a:xfrm>
            <a:off x="0" y="-907118"/>
            <a:ext cx="9144000" cy="690654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nl-NL" sz="1200" b="1" dirty="0">
                <a:solidFill>
                  <a:schemeClr val="tx1"/>
                </a:solidFill>
              </a:rPr>
              <a:t>Invoegen beeld: </a:t>
            </a:r>
            <a:r>
              <a:rPr lang="nl-NL" sz="1200" dirty="0">
                <a:solidFill>
                  <a:schemeClr val="tx1"/>
                </a:solidFill>
              </a:rPr>
              <a:t>Verwijder huidig beeld &gt; klik icon op grijze vlak &gt; voeg nieuw beeld toe</a:t>
            </a:r>
          </a:p>
          <a:p>
            <a:r>
              <a:rPr lang="nl-NL" sz="1200" b="1" dirty="0">
                <a:solidFill>
                  <a:schemeClr val="tx1"/>
                </a:solidFill>
              </a:rPr>
              <a:t>Aanpassen beeld: </a:t>
            </a:r>
            <a:r>
              <a:rPr lang="nl-NL" sz="1200" dirty="0">
                <a:solidFill>
                  <a:schemeClr val="tx1"/>
                </a:solidFill>
              </a:rPr>
              <a:t>Dubbelklik &gt; [FORMAT, CROP] &gt; verschuif en/of resize &gt; </a:t>
            </a:r>
            <a:r>
              <a:rPr lang="nl-NL" sz="1200" b="1" dirty="0">
                <a:solidFill>
                  <a:schemeClr val="tx1"/>
                </a:solidFill>
              </a:rPr>
              <a:t>Herstel beeld: </a:t>
            </a:r>
            <a:r>
              <a:rPr lang="nl-NL" sz="1200" dirty="0">
                <a:solidFill>
                  <a:schemeClr val="tx1"/>
                </a:solidFill>
              </a:rPr>
              <a:t>[HOME, RESET]</a:t>
            </a:r>
            <a:endParaRPr lang="nl-NL" sz="1200" b="1" dirty="0">
              <a:solidFill>
                <a:schemeClr val="tx1"/>
              </a:solidFill>
            </a:endParaRP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284573FE-C268-4BAA-9717-6944D9EFF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8650" y="6568985"/>
            <a:ext cx="533400" cy="153888"/>
          </a:xfrm>
        </p:spPr>
        <p:txBody>
          <a:bodyPr/>
          <a:lstStyle/>
          <a:p>
            <a:fld id="{A0CA583A-6A78-46B6-819C-EB937A724A80}" type="slidenum">
              <a:rPr lang="nl-NL" smtClean="0"/>
              <a:t>‹#›</a:t>
            </a:fld>
            <a:endParaRPr lang="nl-NL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C3DCF787-1F97-4A0E-B0B8-1490F8F6A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3888" y="6555809"/>
            <a:ext cx="5770562" cy="184666"/>
          </a:xfrm>
          <a:prstGeom prst="rect">
            <a:avLst/>
          </a:prstGeom>
        </p:spPr>
        <p:txBody>
          <a:bodyPr/>
          <a:lstStyle/>
          <a:p>
            <a:r>
              <a:rPr lang="nl-NL" dirty="0"/>
              <a:t>WAKKER DIER POWERPOINT TEMPLATE</a:t>
            </a:r>
          </a:p>
        </p:txBody>
      </p:sp>
    </p:spTree>
    <p:extLst>
      <p:ext uri="{BB962C8B-B14F-4D97-AF65-F5344CB8AC3E}">
        <p14:creationId xmlns:p14="http://schemas.microsoft.com/office/powerpoint/2010/main" val="188780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div, g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753262-B39B-4A6E-87DF-B9CD279FDBD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825625"/>
            <a:ext cx="7415212" cy="41052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C5BB237-381C-4830-AE9C-286359023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8650" y="6568985"/>
            <a:ext cx="533400" cy="153888"/>
          </a:xfrm>
        </p:spPr>
        <p:txBody>
          <a:bodyPr/>
          <a:lstStyle/>
          <a:p>
            <a:fld id="{A0CA583A-6A78-46B6-819C-EB937A724A80}" type="slidenum">
              <a:rPr lang="nl-NL" smtClean="0"/>
              <a:t>‹#›</a:t>
            </a:fld>
            <a:endParaRPr lang="nl-NL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5662709-4A95-4BD5-88EC-3B50C830A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3888" y="6555809"/>
            <a:ext cx="5770562" cy="184666"/>
          </a:xfrm>
          <a:prstGeom prst="rect">
            <a:avLst/>
          </a:prstGeom>
        </p:spPr>
        <p:txBody>
          <a:bodyPr/>
          <a:lstStyle/>
          <a:p>
            <a:r>
              <a:rPr lang="nl-NL" dirty="0"/>
              <a:t>WAKKER DIER POWERPOINT TEMPLATE</a:t>
            </a:r>
          </a:p>
        </p:txBody>
      </p:sp>
    </p:spTree>
    <p:extLst>
      <p:ext uri="{BB962C8B-B14F-4D97-AF65-F5344CB8AC3E}">
        <p14:creationId xmlns:p14="http://schemas.microsoft.com/office/powerpoint/2010/main" val="420851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/ 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EEF1B27-1F5E-45E6-9F88-6A610194E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277E65B-1A3C-48C1-91D1-4456162B1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8650" y="6568985"/>
            <a:ext cx="533400" cy="153888"/>
          </a:xfrm>
        </p:spPr>
        <p:txBody>
          <a:bodyPr/>
          <a:lstStyle/>
          <a:p>
            <a:fld id="{A0CA583A-6A78-46B6-819C-EB937A724A80}" type="slidenum">
              <a:rPr lang="nl-NL" smtClean="0"/>
              <a:t>‹#›</a:t>
            </a:fld>
            <a:endParaRPr lang="nl-NL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358F1BF-409A-4E1C-9584-1D4E3FA73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3888" y="6555809"/>
            <a:ext cx="5770562" cy="184666"/>
          </a:xfrm>
          <a:prstGeom prst="rect">
            <a:avLst/>
          </a:prstGeom>
        </p:spPr>
        <p:txBody>
          <a:bodyPr/>
          <a:lstStyle/>
          <a:p>
            <a:r>
              <a:rPr lang="nl-NL" dirty="0"/>
              <a:t>WAKKER DIER POWERPOINT TEMPLATE</a:t>
            </a:r>
          </a:p>
        </p:txBody>
      </p:sp>
    </p:spTree>
    <p:extLst>
      <p:ext uri="{BB962C8B-B14F-4D97-AF65-F5344CB8AC3E}">
        <p14:creationId xmlns:p14="http://schemas.microsoft.com/office/powerpoint/2010/main" val="3066928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D1D9B18-F998-48D9-989F-FBA33F65A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8650" y="6568985"/>
            <a:ext cx="533400" cy="153888"/>
          </a:xfrm>
        </p:spPr>
        <p:txBody>
          <a:bodyPr/>
          <a:lstStyle/>
          <a:p>
            <a:fld id="{A0CA583A-6A78-46B6-819C-EB937A724A80}" type="slidenum">
              <a:rPr lang="nl-NL" smtClean="0"/>
              <a:t>‹#›</a:t>
            </a:fld>
            <a:endParaRPr lang="nl-NL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F599C84-9520-4376-8B87-1930AEF4C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3888" y="6555809"/>
            <a:ext cx="5770562" cy="184666"/>
          </a:xfrm>
          <a:prstGeom prst="rect">
            <a:avLst/>
          </a:prstGeom>
        </p:spPr>
        <p:txBody>
          <a:bodyPr/>
          <a:lstStyle/>
          <a:p>
            <a:r>
              <a:rPr lang="nl-NL" dirty="0"/>
              <a:t>WAKKER DIER POWERPOINT TEMPLATE</a:t>
            </a:r>
          </a:p>
        </p:txBody>
      </p:sp>
    </p:spTree>
    <p:extLst>
      <p:ext uri="{BB962C8B-B14F-4D97-AF65-F5344CB8AC3E}">
        <p14:creationId xmlns:p14="http://schemas.microsoft.com/office/powerpoint/2010/main" val="1205628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723208"/>
            <a:ext cx="7410450" cy="60939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410450" cy="17522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8650" y="6519600"/>
            <a:ext cx="533400" cy="15388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0CA583A-6A78-46B6-819C-EB937A724A80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9AD6BD-0435-4BE7-A1AA-EB9DD7A9E7F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8650" y="0"/>
            <a:ext cx="533400" cy="1332936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CB554CE-F9D1-4B13-AA26-6DE37D3349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519600"/>
            <a:ext cx="4114800" cy="15388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 cap="all" baseline="0">
                <a:solidFill>
                  <a:schemeClr val="tx2"/>
                </a:solidFill>
                <a:latin typeface="GT America" panose="00000500000000000000" pitchFamily="50" charset="0"/>
              </a:defRPr>
            </a:lvl1pPr>
          </a:lstStyle>
          <a:p>
            <a:r>
              <a:rPr lang="nl-NL"/>
              <a:t>WAKKER DIER POWERPOINT TEMPLATE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100DA81-FB71-45A9-ABCE-6E793F11C22D}"/>
              </a:ext>
            </a:extLst>
          </p:cNvPr>
          <p:cNvCxnSpPr/>
          <p:nvPr userDrawn="1"/>
        </p:nvCxnSpPr>
        <p:spPr>
          <a:xfrm>
            <a:off x="0" y="6426200"/>
            <a:ext cx="9144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4FFE1CB5-B5EF-4EE1-A051-80FBD05ABED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025" y="0"/>
            <a:ext cx="533025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700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7" r:id="rId3"/>
    <p:sldLayoutId id="2147483664" r:id="rId4"/>
    <p:sldLayoutId id="2147483665" r:id="rId5"/>
    <p:sldLayoutId id="2147483676" r:id="rId6"/>
    <p:sldLayoutId id="2147483679" r:id="rId7"/>
    <p:sldLayoutId id="2147483666" r:id="rId8"/>
    <p:sldLayoutId id="2147483667" r:id="rId9"/>
    <p:sldLayoutId id="2147483673" r:id="rId10"/>
    <p:sldLayoutId id="2147483678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rgbClr val="EC008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3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5000"/>
        </a:lnSpc>
        <a:spcBef>
          <a:spcPts val="3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5000"/>
        </a:lnSpc>
        <a:spcBef>
          <a:spcPts val="3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5000"/>
        </a:lnSpc>
        <a:spcBef>
          <a:spcPts val="300"/>
        </a:spcBef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5000"/>
        </a:lnSpc>
        <a:spcBef>
          <a:spcPts val="300"/>
        </a:spcBef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idx="1"/>
          </p:nvPr>
        </p:nvSpPr>
        <p:spPr>
          <a:xfrm>
            <a:off x="628650" y="1825625"/>
            <a:ext cx="7410450" cy="3580980"/>
          </a:xfrm>
        </p:spPr>
        <p:txBody>
          <a:bodyPr>
            <a:spAutoFit/>
          </a:bodyPr>
          <a:lstStyle/>
          <a:p>
            <a:pPr marL="0" lvl="0" indent="0">
              <a:buNone/>
            </a:pPr>
            <a:r>
              <a:rPr lang="nl-NL" dirty="0">
                <a:solidFill>
                  <a:schemeClr val="accent2"/>
                </a:solidFill>
              </a:rPr>
              <a:t>Vraag 1</a:t>
            </a:r>
          </a:p>
          <a:p>
            <a:pPr marL="0" lvl="0" indent="0">
              <a:buNone/>
            </a:pPr>
            <a:r>
              <a:rPr lang="nl-NL" dirty="0"/>
              <a:t>Stel je landbouwhuisdier voor:</a:t>
            </a:r>
          </a:p>
          <a:p>
            <a:r>
              <a:rPr lang="nl-NL" dirty="0"/>
              <a:t>Hoe ziet het dier eruit?</a:t>
            </a:r>
          </a:p>
          <a:p>
            <a:r>
              <a:rPr lang="nl-NL" dirty="0"/>
              <a:t>Welke producten levert het dier?</a:t>
            </a:r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r>
              <a:rPr lang="nl-NL" dirty="0">
                <a:solidFill>
                  <a:schemeClr val="accent2"/>
                </a:solidFill>
              </a:rPr>
              <a:t>Vraag 2</a:t>
            </a:r>
          </a:p>
          <a:p>
            <a:pPr marL="0" lvl="0" indent="0">
              <a:buNone/>
            </a:pPr>
            <a:r>
              <a:rPr lang="nl-NL" dirty="0"/>
              <a:t>Hoe heten de natuurlijke soortgenoten en hoe leven die in het wild?</a:t>
            </a:r>
          </a:p>
          <a:p>
            <a:r>
              <a:rPr lang="nl-NL" dirty="0"/>
              <a:t>Leven ze in groepen of alleen?</a:t>
            </a:r>
          </a:p>
          <a:p>
            <a:r>
              <a:rPr lang="nl-NL" dirty="0"/>
              <a:t>Wat eten ze?</a:t>
            </a:r>
          </a:p>
          <a:p>
            <a:r>
              <a:rPr lang="nl-NL" dirty="0"/>
              <a:t>Waar leven ze?</a:t>
            </a:r>
          </a:p>
          <a:p>
            <a:r>
              <a:rPr lang="nl-NL" dirty="0"/>
              <a:t>Hoe oud worden ze?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FB997B-8786-46F6-80AE-F4F65BC96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Probeer deze vragen te beantwoorden op je poster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214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idx="1"/>
          </p:nvPr>
        </p:nvSpPr>
        <p:spPr>
          <a:xfrm>
            <a:off x="628650" y="1825625"/>
            <a:ext cx="7410450" cy="4107278"/>
          </a:xfrm>
        </p:spPr>
        <p:txBody>
          <a:bodyPr>
            <a:spAutoFit/>
          </a:bodyPr>
          <a:lstStyle/>
          <a:p>
            <a:pPr marL="0" lvl="0" indent="0">
              <a:buNone/>
            </a:pPr>
            <a:r>
              <a:rPr lang="nl-NL" dirty="0">
                <a:solidFill>
                  <a:schemeClr val="accent2"/>
                </a:solidFill>
              </a:rPr>
              <a:t>Vraag 3</a:t>
            </a:r>
          </a:p>
          <a:p>
            <a:pPr marL="0" lvl="0" indent="0">
              <a:buNone/>
            </a:pPr>
            <a:r>
              <a:rPr lang="nl-NL" dirty="0"/>
              <a:t>Hoe leeft jouw landbouwdier in de intensieve veehouderij?</a:t>
            </a:r>
          </a:p>
          <a:p>
            <a:r>
              <a:rPr lang="nl-NL" dirty="0"/>
              <a:t>Beantwoord dezelfde vragen als bij vraag 2 voor de intensieve boerderij.</a:t>
            </a:r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r>
              <a:rPr lang="nl-NL" dirty="0">
                <a:solidFill>
                  <a:schemeClr val="accent2"/>
                </a:solidFill>
              </a:rPr>
              <a:t>Vraag 4</a:t>
            </a:r>
          </a:p>
          <a:p>
            <a:pPr marL="0" lvl="0" indent="0">
              <a:buNone/>
            </a:pPr>
            <a:r>
              <a:rPr lang="nl-NL" dirty="0"/>
              <a:t>Hoe leeft jouw landbouwdier in de biologische veehouderij?</a:t>
            </a:r>
          </a:p>
          <a:p>
            <a:r>
              <a:rPr lang="nl-NL" dirty="0"/>
              <a:t>Beantwoord dezelfde vragen als bij vraag 2 voor de biologische veehouderij.</a:t>
            </a:r>
          </a:p>
          <a:p>
            <a:pPr marL="0" lvl="0" indent="0">
              <a:buNone/>
            </a:pPr>
            <a:endParaRPr lang="nl-NL" dirty="0">
              <a:solidFill>
                <a:schemeClr val="accent2"/>
              </a:solidFill>
            </a:endParaRPr>
          </a:p>
          <a:p>
            <a:pPr marL="0" lvl="0" indent="0">
              <a:buNone/>
            </a:pPr>
            <a:r>
              <a:rPr lang="nl-NL" dirty="0">
                <a:solidFill>
                  <a:schemeClr val="accent2"/>
                </a:solidFill>
              </a:rPr>
              <a:t>Vraag 5 </a:t>
            </a:r>
          </a:p>
          <a:p>
            <a:pPr marL="0" lvl="0" indent="0">
              <a:buNone/>
            </a:pPr>
            <a:r>
              <a:rPr lang="nl-NL" dirty="0"/>
              <a:t>Hoe ziet de boerderij eruit als het aan jullie ligt?</a:t>
            </a:r>
          </a:p>
          <a:p>
            <a:r>
              <a:rPr lang="nl-NL" dirty="0"/>
              <a:t>Beantwoord dezelfde vragen als bij vraag 2 voor jullie boerderij.</a:t>
            </a:r>
          </a:p>
          <a:p>
            <a:pPr marL="0" lvl="0" indent="0">
              <a:buNone/>
            </a:pPr>
            <a:r>
              <a:rPr lang="nl-NL" dirty="0"/>
              <a:t>	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FB997B-8786-46F6-80AE-F4F65BC96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Probeer deze vragen te beantwoorden op je poster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6241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4D4A9E69-BDEF-4A02-9C5E-D36F8BECB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410450" cy="1752275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Dit voorbeeld laat zien hoe je duidelijk de poster kunt indelen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1FC46061-362C-451C-ADA3-C8E1DEE39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Voorbeeldposter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" y="2282347"/>
            <a:ext cx="4302157" cy="3927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Afbeelding 7"/>
          <p:cNvPicPr/>
          <p:nvPr/>
        </p:nvPicPr>
        <p:blipFill>
          <a:blip r:embed="rId3" cstate="print"/>
          <a:srcRect l="22353" t="10110" r="18529" b="5882"/>
          <a:stretch>
            <a:fillRect/>
          </a:stretch>
        </p:blipFill>
        <p:spPr bwMode="auto">
          <a:xfrm>
            <a:off x="5629425" y="3426704"/>
            <a:ext cx="144208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8883628"/>
      </p:ext>
    </p:extLst>
  </p:cSld>
  <p:clrMapOvr>
    <a:masterClrMapping/>
  </p:clrMapOvr>
</p:sld>
</file>

<file path=ppt/theme/theme1.xml><?xml version="1.0" encoding="utf-8"?>
<a:theme xmlns:a="http://schemas.openxmlformats.org/drawingml/2006/main" name="Wakker Dier Theme">
  <a:themeElements>
    <a:clrScheme name="Wakker Dier">
      <a:dk1>
        <a:sysClr val="windowText" lastClr="000000"/>
      </a:dk1>
      <a:lt1>
        <a:sysClr val="window" lastClr="FFFFFF"/>
      </a:lt1>
      <a:dk2>
        <a:srgbClr val="7C7C7C"/>
      </a:dk2>
      <a:lt2>
        <a:srgbClr val="E3E3E3"/>
      </a:lt2>
      <a:accent1>
        <a:srgbClr val="EC008C"/>
      </a:accent1>
      <a:accent2>
        <a:srgbClr val="2F8CCC"/>
      </a:accent2>
      <a:accent3>
        <a:srgbClr val="9C8579"/>
      </a:accent3>
      <a:accent4>
        <a:srgbClr val="F8D2D2"/>
      </a:accent4>
      <a:accent5>
        <a:srgbClr val="A8D5B3"/>
      </a:accent5>
      <a:accent6>
        <a:srgbClr val="FDC17B"/>
      </a:accent6>
      <a:hlink>
        <a:srgbClr val="000000"/>
      </a:hlink>
      <a:folHlink>
        <a:srgbClr val="000000"/>
      </a:folHlink>
    </a:clrScheme>
    <a:fontScheme name="Wakker Dier">
      <a:majorFont>
        <a:latin typeface="GT America Medium"/>
        <a:ea typeface=""/>
        <a:cs typeface=""/>
      </a:majorFont>
      <a:minorFont>
        <a:latin typeface="GT Americ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akkerDier_template_v3.potx" id="{38B5708E-3BEA-4F3D-BA37-78C2D62AD4E3}" vid="{B88D1E00-3E37-4728-8D6E-8B80072159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Bentley</Template>
  <TotalTime>696</TotalTime>
  <Words>152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GT America</vt:lpstr>
      <vt:lpstr>GT America Medium</vt:lpstr>
      <vt:lpstr>Wingdings</vt:lpstr>
      <vt:lpstr>Wakker Dier Theme</vt:lpstr>
      <vt:lpstr>Probeer deze vragen te beantwoorden op je poster</vt:lpstr>
      <vt:lpstr>Probeer deze vragen te beantwoorden op je poster</vt:lpstr>
      <vt:lpstr>Voorbeeldposter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vc</dc:creator>
  <cp:lastModifiedBy>valerie van der linden</cp:lastModifiedBy>
  <cp:revision>58</cp:revision>
  <dcterms:created xsi:type="dcterms:W3CDTF">2017-10-19T12:48:53Z</dcterms:created>
  <dcterms:modified xsi:type="dcterms:W3CDTF">2018-02-20T16:41:31Z</dcterms:modified>
</cp:coreProperties>
</file>